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428" y="72"/>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10/2/2023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10/2/2023</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3154"/>
            <a:ext cx="10693400" cy="149762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RIGAS based in  ATTICA 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200.000,00€ out of which 100.000,00€  is public expenditure.  The Action is co-financed by Greece and the European Union - European Regional Development Fund.</a:t>
            </a:r>
          </a:p>
        </p:txBody>
      </p:sp>
      <p:sp>
        <p:nvSpPr>
          <p:cNvPr id="6" name="5 - TextBox"/>
          <p:cNvSpPr txBox="1"/>
          <p:nvPr/>
        </p:nvSpPr>
        <p:spPr>
          <a:xfrm>
            <a:off x="810196" y="6337126"/>
            <a:ext cx="9217024" cy="5225661"/>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Quality system, Standardization, Certifications </a:t>
            </a:r>
            <a:r>
              <a:rPr lang="en-US" sz="1200" dirty="0" err="1">
                <a:solidFill>
                  <a:srgbClr val="002060"/>
                </a:solidFill>
                <a:latin typeface="Verdana" pitchFamily="34" charset="0"/>
                <a:ea typeface="Verdana" pitchFamily="34" charset="0"/>
                <a:cs typeface="Verdana" pitchFamily="34" charset="0"/>
              </a:rPr>
              <a:t>etc</a:t>
            </a:r>
            <a:r>
              <a:rPr lang="en-US" sz="1200" dirty="0">
                <a:solidFill>
                  <a:srgbClr val="002060"/>
                </a:solidFill>
                <a:latin typeface="Verdana" pitchFamily="34" charset="0"/>
                <a:ea typeface="Verdana" pitchFamily="34" charset="0"/>
                <a:cs typeface="Verdana" pitchFamily="34" charset="0"/>
              </a:rPr>
              <a:t> (up to 100% of the total budget)</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Digital Promotion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Wage cost for new personnel</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227</Words>
  <Application>Microsoft Office PowerPoint</Application>
  <PresentationFormat>Προσαρμογή</PresentationFormat>
  <Paragraphs>22</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Ioannis Zachos</cp:lastModifiedBy>
  <cp:revision>53</cp:revision>
  <dcterms:created xsi:type="dcterms:W3CDTF">2018-02-13T12:16:57Z</dcterms:created>
  <dcterms:modified xsi:type="dcterms:W3CDTF">2023-02-10T08:45:19Z</dcterms:modified>
</cp:coreProperties>
</file>