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2268" y="54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309"/>
            <a:ext cx="10693400" cy="14976216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10/2/2023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10/2/2023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10/2/2023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10/2/2023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GB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ΣΤΑΘΟΠΟΥΛΟΣ ΡΗΓΑΣ - ΣΙΑ ΕΕ που εδρεύει στην περιφέρεια ΑΤΤΙΚΗΣ εντάχθηκε στη δράση «Εργαλειοθήκη Ανταγωνιστικότητας»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 βελτίωση της ανταγωνιστικότητας των μικρών και πολύ μικρών επιχειρήσεων, επενδύοντας στον παραγωγικό εκσυγχρονισμό τους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200.000,00€ εκ των οποίων η δημόσια δαπάνη ανέρχεται σε 100.000,00€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Προϊόντων – Υπηρεσιών – Διαδικασιών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Προβολή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210</Words>
  <Application>Microsoft Office PowerPoint</Application>
  <PresentationFormat>Προσαρμογή</PresentationFormat>
  <Paragraphs>21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Ioannis Zachos</cp:lastModifiedBy>
  <cp:revision>44</cp:revision>
  <dcterms:created xsi:type="dcterms:W3CDTF">2018-02-13T12:16:57Z</dcterms:created>
  <dcterms:modified xsi:type="dcterms:W3CDTF">2023-02-10T08:42:44Z</dcterms:modified>
</cp:coreProperties>
</file>